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ction sans titre" id="{5685FDA3-E994-4CF1-8E55-390DFA2B2EC5}">
          <p14:sldIdLst/>
        </p14:section>
        <p14:section name="Section sans titre" id="{78A532EC-FA82-441E-8CFF-42B65B49D1B7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480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8171" y="136171"/>
            <a:ext cx="7303447" cy="3893127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3"/>
          <p:cNvSpPr txBox="1"/>
          <p:nvPr/>
        </p:nvSpPr>
        <p:spPr>
          <a:xfrm>
            <a:off x="448170" y="136172"/>
            <a:ext cx="8082765" cy="4727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6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</a:t>
            </a:r>
            <a:r>
              <a:rPr lang="fr" sz="26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ous avez été: </a:t>
            </a:r>
            <a:endParaRPr sz="26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600" b="1" i="1" dirty="0">
                <a:solidFill>
                  <a:srgbClr val="FF0000"/>
                </a:solidFill>
              </a:rPr>
              <a:t>        enfermés </a:t>
            </a:r>
            <a:endParaRPr sz="2600" b="1" i="1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600" b="1" i="1" dirty="0">
                <a:solidFill>
                  <a:srgbClr val="FF0000"/>
                </a:solidFill>
              </a:rPr>
              <a:t>        bâillonnés</a:t>
            </a:r>
            <a:endParaRPr sz="2600" b="1" i="1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600" b="1" i="1" dirty="0">
                <a:solidFill>
                  <a:srgbClr val="FF0000"/>
                </a:solidFill>
              </a:rPr>
              <a:t>        piqués</a:t>
            </a:r>
            <a:endParaRPr sz="2600" b="1" i="1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 b="1" i="1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600" b="1" dirty="0"/>
              <a:t>         </a:t>
            </a:r>
            <a:endParaRPr sz="26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600" b="1" dirty="0"/>
              <a:t>       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" sz="26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800" b="1" dirty="0"/>
              <a:t>à partir de quelle dose direz-vous                 </a:t>
            </a:r>
            <a:r>
              <a:rPr lang="fr" sz="3600" b="1" dirty="0"/>
              <a:t>?</a:t>
            </a:r>
            <a:endParaRPr sz="3600" b="1" dirty="0"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75993" y="3388487"/>
            <a:ext cx="1475625" cy="1475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97427" y="2364599"/>
            <a:ext cx="843174" cy="783846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908796" y="2364599"/>
            <a:ext cx="726276" cy="783846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17598" y="2364599"/>
            <a:ext cx="714201" cy="78384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5ABC73EC-F503-4BDB-829A-B4FE41CDB3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4237" y="2828405"/>
            <a:ext cx="346364" cy="32004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9C271D2F-D609-42B4-8E68-A16C1319FE9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64151" y="2879521"/>
            <a:ext cx="267648" cy="2473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</Words>
  <Application>Microsoft Office PowerPoint</Application>
  <PresentationFormat>Affichage à l'écran (16:9)</PresentationFormat>
  <Paragraphs>11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client</dc:creator>
  <cp:lastModifiedBy>client</cp:lastModifiedBy>
  <cp:revision>1</cp:revision>
  <dcterms:modified xsi:type="dcterms:W3CDTF">2021-11-18T14:20:42Z</dcterms:modified>
</cp:coreProperties>
</file>